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3"/>
  </p:notesMasterIdLst>
  <p:handoutMasterIdLst>
    <p:handoutMasterId r:id="rId24"/>
  </p:handoutMasterIdLst>
  <p:sldIdLst>
    <p:sldId id="277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9" r:id="rId22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77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1176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-696" y="-112"/>
      </p:cViewPr>
      <p:guideLst>
        <p:guide orient="horz" pos="4255"/>
        <p:guide pos="76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8444824"/>
        <c:axId val="-2098372968"/>
      </c:barChart>
      <c:catAx>
        <c:axId val="-20884448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8372968"/>
        <c:crosses val="autoZero"/>
        <c:auto val="1"/>
        <c:lblAlgn val="ctr"/>
        <c:lblOffset val="100"/>
        <c:noMultiLvlLbl val="0"/>
      </c:catAx>
      <c:valAx>
        <c:axId val="-2098372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8444824"/>
        <c:crosses val="autoZero"/>
        <c:crossBetween val="between"/>
      </c:valAx>
      <c:spPr>
        <a:ln>
          <a:noFill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8538648"/>
        <c:axId val="-2088541640"/>
      </c:barChart>
      <c:catAx>
        <c:axId val="-208853864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88541640"/>
        <c:crosses val="autoZero"/>
        <c:auto val="1"/>
        <c:lblAlgn val="ctr"/>
        <c:lblOffset val="100"/>
        <c:noMultiLvlLbl val="0"/>
      </c:catAx>
      <c:valAx>
        <c:axId val="-2088541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8538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O-Hero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2996709" y="527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69112" y="711054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HERE TO ADD TITLE TEXT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9113" y="3742681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welcome message description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413416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20750" y="2020887"/>
            <a:ext cx="10352088" cy="327342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Table of Contents</a:t>
            </a:r>
            <a:r>
              <a:rPr lang="mr-IN" dirty="0" smtClean="0"/>
              <a:t>………………………</a:t>
            </a:r>
            <a:r>
              <a:rPr lang="en-US" dirty="0" smtClean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278940" y="354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0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00839832"/>
              </p:ext>
            </p:extLst>
          </p:nvPr>
        </p:nvGraphicFramePr>
        <p:xfrm>
          <a:off x="6223000" y="1295400"/>
          <a:ext cx="50495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174"/>
                <a:gridCol w="1683174"/>
                <a:gridCol w="16831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</a:tbl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4332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263814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96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1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15739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27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826305559"/>
              </p:ext>
            </p:extLst>
          </p:nvPr>
        </p:nvGraphicFramePr>
        <p:xfrm>
          <a:off x="6223000" y="1295400"/>
          <a:ext cx="5048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039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282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6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35923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005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2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90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89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0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03815915"/>
              </p:ext>
            </p:extLst>
          </p:nvPr>
        </p:nvGraphicFramePr>
        <p:xfrm>
          <a:off x="1022350" y="1317625"/>
          <a:ext cx="102374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6"/>
                <a:gridCol w="1706246"/>
                <a:gridCol w="1706246"/>
                <a:gridCol w="1706246"/>
                <a:gridCol w="1706246"/>
                <a:gridCol w="17062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Column3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Column4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Column5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2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135</Words>
  <Application>Microsoft Macintosh PowerPoint</Application>
  <PresentationFormat>Custom</PresentationFormat>
  <Paragraphs>112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Sandeep Malireddy</cp:lastModifiedBy>
  <cp:revision>171</cp:revision>
  <dcterms:created xsi:type="dcterms:W3CDTF">2017-10-17T19:55:28Z</dcterms:created>
  <dcterms:modified xsi:type="dcterms:W3CDTF">2018-10-19T23:29:46Z</dcterms:modified>
</cp:coreProperties>
</file>